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6" r:id="rId17"/>
    <p:sldId id="259" r:id="rId18"/>
    <p:sldId id="266" r:id="rId19"/>
    <p:sldId id="261" r:id="rId20"/>
    <p:sldId id="267" r:id="rId21"/>
    <p:sldId id="477" r:id="rId22"/>
    <p:sldId id="502" r:id="rId23"/>
    <p:sldId id="501" r:id="rId24"/>
    <p:sldId id="504" r:id="rId25"/>
    <p:sldId id="503" r:id="rId26"/>
    <p:sldId id="475" r:id="rId27"/>
    <p:sldId id="262" r:id="rId28"/>
    <p:sldId id="505" r:id="rId29"/>
    <p:sldId id="506" r:id="rId30"/>
    <p:sldId id="485" r:id="rId31"/>
    <p:sldId id="508" r:id="rId32"/>
    <p:sldId id="509" r:id="rId33"/>
    <p:sldId id="495" r:id="rId34"/>
    <p:sldId id="496" r:id="rId35"/>
    <p:sldId id="497" r:id="rId36"/>
    <p:sldId id="498" r:id="rId37"/>
    <p:sldId id="466" r:id="rId38"/>
    <p:sldId id="490" r:id="rId39"/>
    <p:sldId id="499" r:id="rId40"/>
    <p:sldId id="500" r:id="rId41"/>
    <p:sldId id="472" r:id="rId42"/>
    <p:sldId id="283" r:id="rId43"/>
    <p:sldId id="282" r:id="rId44"/>
    <p:sldId id="279" r:id="rId45"/>
    <p:sldId id="281" r:id="rId46"/>
    <p:sldId id="286" r:id="rId47"/>
    <p:sldId id="289" r:id="rId48"/>
    <p:sldId id="287" r:id="rId49"/>
    <p:sldId id="446" r:id="rId50"/>
    <p:sldId id="447" r:id="rId51"/>
    <p:sldId id="448" r:id="rId52"/>
    <p:sldId id="453" r:id="rId53"/>
    <p:sldId id="455" r:id="rId54"/>
    <p:sldId id="454" r:id="rId55"/>
    <p:sldId id="288" r:id="rId56"/>
    <p:sldId id="290" r:id="rId57"/>
    <p:sldId id="456" r:id="rId58"/>
    <p:sldId id="457" r:id="rId59"/>
    <p:sldId id="460" r:id="rId60"/>
    <p:sldId id="458" r:id="rId61"/>
    <p:sldId id="461" r:id="rId62"/>
    <p:sldId id="459" r:id="rId63"/>
    <p:sldId id="467" r:id="rId64"/>
    <p:sldId id="464" r:id="rId65"/>
    <p:sldId id="465" r:id="rId66"/>
  </p:sldIdLst>
  <p:sldSz cx="9144000" cy="5143500" type="screen16x9"/>
  <p:notesSz cx="6858000" cy="9144000"/>
  <p:embeddedFontLst>
    <p:embeddedFont>
      <p:font typeface="Cambria" panose="02040503050406030204" pitchFamily="18" charset="0"/>
      <p:regular r:id="rId68"/>
      <p:bold r:id="rId69"/>
      <p:italic r:id="rId70"/>
      <p:boldItalic r:id="rId71"/>
    </p:embeddedFont>
    <p:embeddedFont>
      <p:font typeface="Cambria Math" panose="02040503050406030204" pitchFamily="18" charset="0"/>
      <p:regular r:id="rId72"/>
    </p:embeddedFont>
    <p:embeddedFont>
      <p:font typeface="Consolas" panose="020B0609020204030204" pitchFamily="49"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Raleway" pitchFamily="2" charset="77"/>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snapToObjects="1">
      <p:cViewPr varScale="1">
        <p:scale>
          <a:sx n="160" d="100"/>
          <a:sy n="160"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4098195F-3CE7-430D-8206-B59D789E3FD7}" type="presOf" srcId="{BEE22CC3-71A8-4FE2-A916-4C37F1A89AFD}" destId="{26C05194-595E-44D1-84CB-2197238A83C4}"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10/30/24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2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4.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5.sv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w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92.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www.thekerneltrip.com/machine/learning/computational-complexity-learning-algorithm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97.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98.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65.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49</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50</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51</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52</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2231</TotalTime>
  <Words>4984</Words>
  <Application>Microsoft Macintosh PowerPoint</Application>
  <PresentationFormat>On-screen Show (16:9)</PresentationFormat>
  <Paragraphs>1063</Paragraphs>
  <Slides>65</Slides>
  <Notes>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Consolas</vt:lpstr>
      <vt:lpstr>Raleway</vt:lpstr>
      <vt:lpstr>Cambria</vt:lpstr>
      <vt:lpstr>Arial</vt:lpstr>
      <vt:lpstr>Cambria Math</vt:lpstr>
      <vt:lpstr>Segoe UI</vt:lpstr>
      <vt:lpstr>Wingdings</vt:lpstr>
      <vt:lpstr>Lato</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PowerPoint Presentation</vt:lpstr>
      <vt:lpstr>ONNX</vt:lpstr>
      <vt:lpstr>Types of Processors (Well, the ones relevant to ML/DL/AI)</vt:lpstr>
      <vt:lpstr>Precision, Precisely</vt:lpstr>
      <vt:lpstr>CUDA and OpenCL</vt:lpstr>
      <vt:lpstr>Triton and Metal</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145</cp:revision>
  <dcterms:created xsi:type="dcterms:W3CDTF">2019-01-02T02:35:54Z</dcterms:created>
  <dcterms:modified xsi:type="dcterms:W3CDTF">2024-10-30T14:47:41Z</dcterms:modified>
</cp:coreProperties>
</file>